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7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4"/>
      <c:rotY val="0"/>
      <c:rAngAx val="0"/>
      <c:perspective val="1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layout>
        <c:manualLayout>
          <c:layoutTarget val="inner"/>
          <c:xMode val="edge"/>
          <c:yMode val="edge"/>
          <c:x val="0.0383172896612076"/>
          <c:y val="0.104240674955595"/>
          <c:w val="0.738217277159645"/>
          <c:h val="0.786523090586146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 w="640728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1"/>
              <c:showCatName val="0"/>
              <c:showSerName val="0"/>
              <c:showPercent val="0"/>
            </c:dLbl>
            <c:dLblPos val="bestFit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21</c:v>
                </c:pt>
                <c:pt idx="1">
                  <c:v>69</c:v>
                </c:pt>
                <c:pt idx="2">
                  <c:v>10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zero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4"/>
      <c:rotY val="0"/>
      <c:rAngAx val="0"/>
      <c:perspective val="1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layout>
        <c:manualLayout>
          <c:layoutTarget val="inner"/>
          <c:xMode val="edge"/>
          <c:yMode val="edge"/>
          <c:x val="0.0383172896612076"/>
          <c:y val="0.104240674955595"/>
          <c:w val="0.738217277159645"/>
          <c:h val="0.786412078152753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1"/>
              <c:showCatName val="0"/>
              <c:showSerName val="0"/>
              <c:showPercent val="0"/>
            </c:dLbl>
            <c:dLblPos val="bestFit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58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zero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1"/>
      <c:rotY val="0"/>
      <c:rAngAx val="0"/>
      <c:perspective val="1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layout>
        <c:manualLayout>
          <c:layoutTarget val="inner"/>
          <c:xMode val="edge"/>
          <c:yMode val="edge"/>
          <c:x val="0.0383172896612076"/>
          <c:y val="0.104240674955595"/>
          <c:w val="0.738217277159645"/>
          <c:h val="0.786412078152753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1"/>
              <c:showCatName val="0"/>
              <c:showSerName val="0"/>
              <c:showPercent val="0"/>
            </c:dLbl>
            <c:dLblPos val="bestFit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95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zero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1"/>
      <c:rotY val="0"/>
      <c:rAngAx val="0"/>
      <c:perspective val="1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layout>
        <c:manualLayout>
          <c:layoutTarget val="inner"/>
          <c:xMode val="edge"/>
          <c:yMode val="edge"/>
          <c:x val="0.0383172896612076"/>
          <c:y val="0.104240674955595"/>
          <c:w val="0.738217277159645"/>
          <c:h val="0.786412078152753"/>
        </c:manualLayout>
      </c:layout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Highly Likely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5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1"/>
              <c:showCatName val="0"/>
              <c:showSerName val="0"/>
              <c:showPercent val="0"/>
            </c:dLbl>
            <c:dLblPos val="bestFit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Highly Likely</c:v>
                </c:pt>
                <c:pt idx="1">
                  <c:v>Possible</c:v>
                </c:pt>
                <c:pt idx="2">
                  <c:v>Not Likely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40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zero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20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sanskarbiswal.github.io/IDEAZoned/" TargetMode="External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4000" y="15120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Introduction to Innovative Projects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36000" y="4464000"/>
            <a:ext cx="403056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1942 report"/>
                <a:ea typeface="DejaVu Sans"/>
              </a:rPr>
              <a:t>Final Review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SITE MAP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040000" y="29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index.html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632000" y="29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dashboard.html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5328000" y="3744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login.php/signup.php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520000" y="29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projectview.html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72000" y="29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setting.html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7992000" y="3744000"/>
            <a:ext cx="1942920" cy="28692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5267" y="801"/>
                </a:lnTo>
                <a:cubicBezTo>
                  <a:pt x="5334" y="801"/>
                  <a:pt x="5401" y="734"/>
                  <a:pt x="5401" y="667"/>
                </a:cubicBezTo>
                <a:lnTo>
                  <a:pt x="5401" y="133"/>
                </a:lnTo>
                <a:cubicBezTo>
                  <a:pt x="5401" y="66"/>
                  <a:pt x="5334" y="0"/>
                  <a:pt x="52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addParticipant.html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4752000" y="1944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USER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9"/>
          <p:cNvSpPr/>
          <p:nvPr/>
        </p:nvSpPr>
        <p:spPr>
          <a:xfrm>
            <a:off x="5328000" y="4248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contact.php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0"/>
          <p:cNvSpPr/>
          <p:nvPr/>
        </p:nvSpPr>
        <p:spPr>
          <a:xfrm>
            <a:off x="5328000" y="5328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create.php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1"/>
          <p:cNvSpPr/>
          <p:nvPr/>
        </p:nvSpPr>
        <p:spPr>
          <a:xfrm>
            <a:off x="7992000" y="4248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openProject.php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2"/>
          <p:cNvSpPr/>
          <p:nvPr/>
        </p:nvSpPr>
        <p:spPr>
          <a:xfrm>
            <a:off x="5328000" y="47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search.php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3"/>
          <p:cNvSpPr/>
          <p:nvPr/>
        </p:nvSpPr>
        <p:spPr>
          <a:xfrm>
            <a:off x="2952000" y="3744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publishFile.php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4"/>
          <p:cNvSpPr/>
          <p:nvPr/>
        </p:nvSpPr>
        <p:spPr>
          <a:xfrm>
            <a:off x="7992000" y="475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publishProject.php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5"/>
          <p:cNvSpPr/>
          <p:nvPr/>
        </p:nvSpPr>
        <p:spPr>
          <a:xfrm>
            <a:off x="2952360" y="374436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publishFile.php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6"/>
          <p:cNvSpPr/>
          <p:nvPr/>
        </p:nvSpPr>
        <p:spPr>
          <a:xfrm>
            <a:off x="2952000" y="4248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Notes.html/save.php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7"/>
          <p:cNvSpPr/>
          <p:nvPr/>
        </p:nvSpPr>
        <p:spPr>
          <a:xfrm>
            <a:off x="2952000" y="4824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questions.html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8"/>
          <p:cNvSpPr/>
          <p:nvPr/>
        </p:nvSpPr>
        <p:spPr>
          <a:xfrm>
            <a:off x="2952000" y="5328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replyNotes.html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9"/>
          <p:cNvSpPr/>
          <p:nvPr/>
        </p:nvSpPr>
        <p:spPr>
          <a:xfrm>
            <a:off x="2952000" y="5832000"/>
            <a:ext cx="1798920" cy="286920"/>
          </a:xfrm>
          <a:custGeom>
            <a:avLst/>
            <a:gdLst/>
            <a:ahLst/>
            <a:rect l="l" t="t" r="r" b="b"/>
            <a:pathLst>
              <a:path w="5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867" y="801"/>
                </a:lnTo>
                <a:cubicBezTo>
                  <a:pt x="4934" y="801"/>
                  <a:pt x="5001" y="734"/>
                  <a:pt x="5001" y="667"/>
                </a:cubicBezTo>
                <a:lnTo>
                  <a:pt x="5001" y="133"/>
                </a:lnTo>
                <a:cubicBezTo>
                  <a:pt x="5001" y="66"/>
                  <a:pt x="4934" y="0"/>
                  <a:pt x="4867" y="0"/>
                </a:cubicBezTo>
                <a:lnTo>
                  <a:pt x="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stats.html/stats.php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Line 20"/>
          <p:cNvSpPr/>
          <p:nvPr/>
        </p:nvSpPr>
        <p:spPr>
          <a:xfrm>
            <a:off x="5616000" y="2232000"/>
            <a:ext cx="360" cy="720000"/>
          </a:xfrm>
          <a:prstGeom prst="line">
            <a:avLst/>
          </a:prstGeom>
          <a:ln w="5724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21"/>
          <p:cNvSpPr/>
          <p:nvPr/>
        </p:nvSpPr>
        <p:spPr>
          <a:xfrm>
            <a:off x="4320000" y="3096000"/>
            <a:ext cx="720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22"/>
          <p:cNvSpPr/>
          <p:nvPr/>
        </p:nvSpPr>
        <p:spPr>
          <a:xfrm>
            <a:off x="1872000" y="3096000"/>
            <a:ext cx="648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23"/>
          <p:cNvSpPr/>
          <p:nvPr/>
        </p:nvSpPr>
        <p:spPr>
          <a:xfrm>
            <a:off x="6840000" y="3096000"/>
            <a:ext cx="792000" cy="360"/>
          </a:xfrm>
          <a:prstGeom prst="line">
            <a:avLst/>
          </a:prstGeom>
          <a:ln w="57240">
            <a:solidFill>
              <a:srgbClr val="ff3333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24"/>
          <p:cNvSpPr/>
          <p:nvPr/>
        </p:nvSpPr>
        <p:spPr>
          <a:xfrm>
            <a:off x="2664000" y="3240000"/>
            <a:ext cx="360" cy="2808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25"/>
          <p:cNvSpPr/>
          <p:nvPr/>
        </p:nvSpPr>
        <p:spPr>
          <a:xfrm>
            <a:off x="2736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26"/>
          <p:cNvSpPr/>
          <p:nvPr/>
        </p:nvSpPr>
        <p:spPr>
          <a:xfrm>
            <a:off x="2736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27"/>
          <p:cNvSpPr/>
          <p:nvPr/>
        </p:nvSpPr>
        <p:spPr>
          <a:xfrm>
            <a:off x="2736000" y="496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28"/>
          <p:cNvSpPr/>
          <p:nvPr/>
        </p:nvSpPr>
        <p:spPr>
          <a:xfrm>
            <a:off x="2736000" y="547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29"/>
          <p:cNvSpPr/>
          <p:nvPr/>
        </p:nvSpPr>
        <p:spPr>
          <a:xfrm>
            <a:off x="2736000" y="597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30"/>
          <p:cNvSpPr/>
          <p:nvPr/>
        </p:nvSpPr>
        <p:spPr>
          <a:xfrm>
            <a:off x="5112000" y="3240000"/>
            <a:ext cx="360" cy="2232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31"/>
          <p:cNvSpPr/>
          <p:nvPr/>
        </p:nvSpPr>
        <p:spPr>
          <a:xfrm>
            <a:off x="5112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32"/>
          <p:cNvSpPr/>
          <p:nvPr/>
        </p:nvSpPr>
        <p:spPr>
          <a:xfrm>
            <a:off x="5112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33"/>
          <p:cNvSpPr/>
          <p:nvPr/>
        </p:nvSpPr>
        <p:spPr>
          <a:xfrm>
            <a:off x="5112000" y="489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34"/>
          <p:cNvSpPr/>
          <p:nvPr/>
        </p:nvSpPr>
        <p:spPr>
          <a:xfrm>
            <a:off x="5112000" y="547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35"/>
          <p:cNvSpPr/>
          <p:nvPr/>
        </p:nvSpPr>
        <p:spPr>
          <a:xfrm>
            <a:off x="7704000" y="3240000"/>
            <a:ext cx="360" cy="1656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36"/>
          <p:cNvSpPr/>
          <p:nvPr/>
        </p:nvSpPr>
        <p:spPr>
          <a:xfrm>
            <a:off x="7704000" y="3888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37"/>
          <p:cNvSpPr/>
          <p:nvPr/>
        </p:nvSpPr>
        <p:spPr>
          <a:xfrm>
            <a:off x="7704000" y="4392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38"/>
          <p:cNvSpPr/>
          <p:nvPr/>
        </p:nvSpPr>
        <p:spPr>
          <a:xfrm>
            <a:off x="7704000" y="4896000"/>
            <a:ext cx="216000" cy="360"/>
          </a:xfrm>
          <a:prstGeom prst="line">
            <a:avLst/>
          </a:prstGeom>
          <a:ln w="29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WORKING PRINCIPLE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201600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2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entire Interface works on the principle of short notes, not exceeding 100 words.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These notes can be linked to each other in the project view, thus helping to form a coherent relation in ideas being developed.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Ideators shall send in solutions in the from of notes. The user can then evaluate the same and either reject the ‘Idea’ or incorporate it into the project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720" y="1728000"/>
            <a:ext cx="10080000" cy="56696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216000" y="549720"/>
            <a:ext cx="482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just"/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https://sanskarbiswal.github.io/IDEAZoned/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0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0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-12960" y="939960"/>
            <a:ext cx="100800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76000" y="1456920"/>
            <a:ext cx="9071640" cy="44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At Present, The Web-site stands frozen.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This Means that The back-end has been removed from the published pages due to data security issues and chances of data-theft.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I expect that the issue will be rectified soon and the site will be up and running soon.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Script"/>
              </a:rPr>
              <a:t>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POTENTIAL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Scientists around the world can use this medium to collaborate on research without letting unnecessary spams come into the picture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Artists can use it to share their work and inspirations, thus developing a global art sharing and creation platform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Writers can utilize this medium to publish and gain inspiration for their work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School and College projects can be handled in a more organized and professional manner.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Corporates can use this internally to stimulate nascent creativity of employees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This platform can also be used to croud-write an entire novel or story. Each one unique since there will be different contributors for each line or paragraph or chapter.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33120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THANK YOU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60720" y="1080000"/>
            <a:ext cx="9070200" cy="13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Online Idea-Sourcing Platform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016000" y="4456800"/>
            <a:ext cx="503892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600" spc="29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uxton Sketch"/>
                <a:ea typeface="DejaVu Sans"/>
              </a:rPr>
              <a:t>I.D.E.A.Z.oned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5112360" y="6545880"/>
            <a:ext cx="503892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b="1" lang="en-IN" sz="2800" spc="29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alo3"/>
                <a:ea typeface="DejaVu Sans"/>
              </a:rPr>
              <a:t>-Sanskar Biswal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2800" spc="29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alo3"/>
                <a:ea typeface="DejaVu Sans"/>
              </a:rPr>
              <a:t>-16BEC0403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" dur="indefinite" restart="never" nodeType="tmRoot">
          <p:childTnLst>
            <p:seq>
              <p:cTn id="9" nodeType="mainSeq">
                <p:childTnLst>
                  <p:par>
                    <p:cTn id="10" fill="freeze">
                      <p:stCondLst>
                        <p:cond delay="indefinite"/>
                      </p:stCondLst>
                      <p:childTnLst>
                        <p:par>
                          <p:cTn id="11" fill="freeze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" dur="500"/>
                                        <p:tgtEl>
                                          <p:spTgt spid="219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59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alition"/>
                <a:ea typeface="DejaVu Sans"/>
              </a:rPr>
              <a:t>OBJECTIVE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Bring Ideas from Ideators to Innovators who can direct resources to accomplish those Ideas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>
                <p:childTnLst>
                  <p:par>
                    <p:cTn id="22" fill="freeze">
                      <p:stCondLst>
                        <p:cond delay="indefinite"/>
                      </p:stCondLst>
                      <p:childTnLst>
                        <p:par>
                          <p:cTn id="23" fill="freeze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6" dur="8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27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9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996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498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246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4400" spc="59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  <a:ea typeface="DejaVu Sans"/>
              </a:rPr>
              <a:t>Abstract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IdeaZoned is intented to be a platform where people, looking for ideas and inspiration can find it via other people on the internet.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format of the website is similar to that of Github, wherein the user creates a repository of a project that is currently under work. Unlike Github however, IdeaZoned is not restricted to merely programming.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user chooses which part of the project has to made public and which remains hidden.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Thus, if a user is in need of assistance, he can post a section of the project, stating the problem.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IdeaZoned community may then read and suggest solutions or provide them altogeather, for free.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The primary developer is simply expected to give appropriate credits to the user provinding a solution.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  <a:ea typeface="DejaVu Sans"/>
              </a:rPr>
              <a:t>Thus, an interactive community of idea-sharing will lead to faster development of projects and lead to greater levels of innovation.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>
                <p:childTnLst>
                  <p:par>
                    <p:cTn id="34" fill="freeze">
                      <p:stCondLst>
                        <p:cond delay="indefinite"/>
                      </p:stCondLst>
                      <p:childTnLst>
                        <p:par>
                          <p:cTn id="35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6" fill="freeze">
                      <p:stCondLst>
                        <p:cond delay="indefinite"/>
                      </p:stCondLst>
                      <p:childTnLst>
                        <p:par>
                          <p:cTn id="37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8" fill="freeze">
                      <p:stCondLst>
                        <p:cond delay="indefinite"/>
                      </p:stCondLst>
                      <p:childTnLst>
                        <p:par>
                          <p:cTn id="39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0" fill="freeze">
                      <p:stCondLst>
                        <p:cond delay="indefinite"/>
                      </p:stCondLst>
                      <p:childTnLst>
                        <p:par>
                          <p:cTn id="41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2" fill="freeze">
                      <p:stCondLst>
                        <p:cond delay="indefinite"/>
                      </p:stCondLst>
                      <p:childTnLst>
                        <p:par>
                          <p:cTn id="43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4" fill="freeze">
                      <p:stCondLst>
                        <p:cond delay="indefinite"/>
                      </p:stCondLst>
                      <p:childTnLst>
                        <p:par>
                          <p:cTn id="45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6" fill="freeze">
                      <p:stCondLst>
                        <p:cond delay="indefinite"/>
                      </p:stCondLst>
                      <p:childTnLst>
                        <p:par>
                          <p:cTn id="47" fill="freeze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Research Behind </a:t>
            </a:r>
            <a:r>
              <a:rPr b="0" i="1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I.d.e.a.z.oned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To gauge the feasibility of the concept I conducted a small research on the campus.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This research  was conducted during the period of the ‘SELECT MAKE-A-THON’ held from the 27-29</a:t>
            </a:r>
            <a:r>
              <a:rPr b="0" lang="en-IN" sz="2000" spc="-1" strike="noStrike" baseline="101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 April.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I asked only 4 questions.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 algn="just">
              <a:lnSpc>
                <a:spcPct val="100000"/>
              </a:lnSpc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always find the right set of resources and skills for projects in the same place?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 algn="just">
              <a:lnSpc>
                <a:spcPct val="100000"/>
              </a:lnSpc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ever look at the international researches, held back due to lack of break-through and think that perhaps you might have a solution?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 algn="just">
              <a:lnSpc>
                <a:spcPct val="100000"/>
              </a:lnSpc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use sites like redit.com and stackoverflow.com for aid in your projects?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 algn="just">
              <a:lnSpc>
                <a:spcPct val="100000"/>
              </a:lnSpc>
              <a:buClr>
                <a:srgbClr val="ffffff"/>
              </a:buClr>
              <a:buFont typeface="StarSymbol"/>
              <a:buAutoNum type="romanLcPeriod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How likely are the chances of a platform to succeed if it aims to bring the above-stated issues onto a web platform?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The response was to be only in terms of ‘Highly Likely, Possible and Not At All’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04000" y="1768680"/>
            <a:ext cx="9071640" cy="14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lvl="1" marL="432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always find the right set of resources and skills for projects in the same place?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9" name=""/>
          <p:cNvGraphicFramePr/>
          <p:nvPr/>
        </p:nvGraphicFramePr>
        <p:xfrm>
          <a:off x="2206080" y="3393720"/>
          <a:ext cx="5758920" cy="3242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8680"/>
            <a:ext cx="9071640" cy="14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lvl="1" marL="432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ever look at the international researches, held back due to lack of break-through and think that perhaps you might have a solution?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2" name=""/>
          <p:cNvGraphicFramePr/>
          <p:nvPr/>
        </p:nvGraphicFramePr>
        <p:xfrm>
          <a:off x="2206080" y="3393720"/>
          <a:ext cx="5758920" cy="3242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04000" y="1768680"/>
            <a:ext cx="9071640" cy="14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lvl="1" marL="432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Do you use sites like redit.com and stackoverflow.com for aid in your projects?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5" name=""/>
          <p:cNvGraphicFramePr/>
          <p:nvPr/>
        </p:nvGraphicFramePr>
        <p:xfrm>
          <a:off x="2206080" y="3393720"/>
          <a:ext cx="5758920" cy="3242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ansformers Movie"/>
              </a:rPr>
              <a:t>The Results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768680"/>
            <a:ext cx="9071640" cy="14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lvl="1" marL="432000" indent="-215640" algn="ctr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ketchFlow Print"/>
              </a:rPr>
              <a:t>How likely are the chances of a platform to succeed if it aims to bring the above-stated issues onto a web platform?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8" name=""/>
          <p:cNvGraphicFramePr/>
          <p:nvPr/>
        </p:nvGraphicFramePr>
        <p:xfrm>
          <a:off x="2206080" y="3393720"/>
          <a:ext cx="5758920" cy="3242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Application>LibreOffice/5.1.4.2$Windows_x86 LibreOffice_project/f99d75f39f1c57ebdd7ffc5f42867c12031db97a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2017-03-19T15:42:27Z</dcterms:created>
  <dc:creator/>
  <dc:description/>
  <dc:language>en-IN</dc:language>
  <cp:lastModifiedBy/>
  <dcterms:modified xsi:type="dcterms:W3CDTF">2017-05-02T17:25:09Z</dcterms:modified>
  <cp:revision>84</cp:revision>
  <dc:subject/>
  <dc:title/>
</cp:coreProperties>
</file>